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slides/slide16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419" r:id="rId2"/>
    <p:sldId id="420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293" r:id="rId40"/>
    <p:sldId id="294" r:id="rId41"/>
    <p:sldId id="295" r:id="rId42"/>
    <p:sldId id="296" r:id="rId43"/>
    <p:sldId id="297" r:id="rId44"/>
    <p:sldId id="298" r:id="rId45"/>
    <p:sldId id="299" r:id="rId46"/>
    <p:sldId id="300" r:id="rId47"/>
    <p:sldId id="301" r:id="rId48"/>
    <p:sldId id="302" r:id="rId49"/>
    <p:sldId id="303" r:id="rId50"/>
    <p:sldId id="304" r:id="rId51"/>
    <p:sldId id="305" r:id="rId52"/>
    <p:sldId id="306" r:id="rId53"/>
    <p:sldId id="307" r:id="rId54"/>
    <p:sldId id="308" r:id="rId55"/>
    <p:sldId id="309" r:id="rId56"/>
    <p:sldId id="310" r:id="rId57"/>
    <p:sldId id="311" r:id="rId58"/>
    <p:sldId id="312" r:id="rId59"/>
    <p:sldId id="313" r:id="rId60"/>
    <p:sldId id="314" r:id="rId61"/>
    <p:sldId id="315" r:id="rId62"/>
    <p:sldId id="316" r:id="rId63"/>
    <p:sldId id="317" r:id="rId64"/>
    <p:sldId id="318" r:id="rId65"/>
    <p:sldId id="319" r:id="rId66"/>
    <p:sldId id="320" r:id="rId67"/>
    <p:sldId id="321" r:id="rId68"/>
    <p:sldId id="322" r:id="rId69"/>
    <p:sldId id="323" r:id="rId70"/>
    <p:sldId id="324" r:id="rId71"/>
    <p:sldId id="325" r:id="rId72"/>
    <p:sldId id="326" r:id="rId73"/>
    <p:sldId id="327" r:id="rId74"/>
    <p:sldId id="328" r:id="rId75"/>
    <p:sldId id="329" r:id="rId76"/>
    <p:sldId id="330" r:id="rId77"/>
    <p:sldId id="331" r:id="rId78"/>
    <p:sldId id="332" r:id="rId79"/>
    <p:sldId id="333" r:id="rId80"/>
    <p:sldId id="334" r:id="rId81"/>
    <p:sldId id="335" r:id="rId82"/>
    <p:sldId id="336" r:id="rId83"/>
    <p:sldId id="337" r:id="rId84"/>
    <p:sldId id="338" r:id="rId85"/>
    <p:sldId id="339" r:id="rId86"/>
    <p:sldId id="340" r:id="rId87"/>
    <p:sldId id="341" r:id="rId88"/>
    <p:sldId id="342" r:id="rId89"/>
    <p:sldId id="343" r:id="rId90"/>
    <p:sldId id="344" r:id="rId91"/>
    <p:sldId id="345" r:id="rId92"/>
    <p:sldId id="346" r:id="rId93"/>
    <p:sldId id="347" r:id="rId94"/>
    <p:sldId id="348" r:id="rId95"/>
    <p:sldId id="349" r:id="rId96"/>
    <p:sldId id="350" r:id="rId97"/>
    <p:sldId id="351" r:id="rId98"/>
    <p:sldId id="352" r:id="rId99"/>
    <p:sldId id="353" r:id="rId100"/>
    <p:sldId id="354" r:id="rId101"/>
    <p:sldId id="355" r:id="rId102"/>
    <p:sldId id="356" r:id="rId103"/>
    <p:sldId id="357" r:id="rId104"/>
    <p:sldId id="358" r:id="rId105"/>
    <p:sldId id="359" r:id="rId106"/>
    <p:sldId id="360" r:id="rId107"/>
    <p:sldId id="361" r:id="rId108"/>
    <p:sldId id="362" r:id="rId109"/>
    <p:sldId id="363" r:id="rId110"/>
    <p:sldId id="364" r:id="rId111"/>
    <p:sldId id="365" r:id="rId112"/>
    <p:sldId id="366" r:id="rId113"/>
    <p:sldId id="367" r:id="rId114"/>
    <p:sldId id="368" r:id="rId115"/>
    <p:sldId id="369" r:id="rId116"/>
    <p:sldId id="370" r:id="rId117"/>
    <p:sldId id="371" r:id="rId118"/>
    <p:sldId id="372" r:id="rId119"/>
    <p:sldId id="373" r:id="rId120"/>
    <p:sldId id="374" r:id="rId121"/>
    <p:sldId id="375" r:id="rId122"/>
    <p:sldId id="376" r:id="rId123"/>
    <p:sldId id="377" r:id="rId124"/>
    <p:sldId id="378" r:id="rId125"/>
    <p:sldId id="379" r:id="rId126"/>
    <p:sldId id="380" r:id="rId127"/>
    <p:sldId id="381" r:id="rId128"/>
    <p:sldId id="382" r:id="rId129"/>
    <p:sldId id="383" r:id="rId130"/>
    <p:sldId id="384" r:id="rId131"/>
    <p:sldId id="385" r:id="rId132"/>
    <p:sldId id="386" r:id="rId133"/>
    <p:sldId id="387" r:id="rId134"/>
    <p:sldId id="388" r:id="rId135"/>
    <p:sldId id="389" r:id="rId136"/>
    <p:sldId id="390" r:id="rId137"/>
    <p:sldId id="391" r:id="rId138"/>
    <p:sldId id="392" r:id="rId139"/>
    <p:sldId id="393" r:id="rId140"/>
    <p:sldId id="394" r:id="rId141"/>
    <p:sldId id="395" r:id="rId142"/>
    <p:sldId id="396" r:id="rId143"/>
    <p:sldId id="397" r:id="rId144"/>
    <p:sldId id="398" r:id="rId145"/>
    <p:sldId id="399" r:id="rId146"/>
    <p:sldId id="400" r:id="rId147"/>
    <p:sldId id="401" r:id="rId148"/>
    <p:sldId id="402" r:id="rId149"/>
    <p:sldId id="403" r:id="rId150"/>
    <p:sldId id="404" r:id="rId151"/>
    <p:sldId id="405" r:id="rId152"/>
    <p:sldId id="406" r:id="rId153"/>
    <p:sldId id="407" r:id="rId154"/>
    <p:sldId id="408" r:id="rId155"/>
    <p:sldId id="409" r:id="rId156"/>
    <p:sldId id="410" r:id="rId157"/>
    <p:sldId id="411" r:id="rId158"/>
    <p:sldId id="412" r:id="rId159"/>
    <p:sldId id="413" r:id="rId160"/>
    <p:sldId id="414" r:id="rId161"/>
    <p:sldId id="415" r:id="rId162"/>
    <p:sldId id="416" r:id="rId163"/>
    <p:sldId id="417" r:id="rId164"/>
    <p:sldId id="418" r:id="rId165"/>
  </p:sldIdLst>
  <p:sldSz cx="12192000" cy="6858000"/>
  <p:notesSz cx="6858000" cy="9144000"/>
  <p:photoAlbum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54" Type="http://schemas.openxmlformats.org/officeDocument/2006/relationships/slide" Target="slides/slide153.xml"/><Relationship Id="rId159" Type="http://schemas.openxmlformats.org/officeDocument/2006/relationships/slide" Target="slides/slide158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165" Type="http://schemas.openxmlformats.org/officeDocument/2006/relationships/slide" Target="slides/slide16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55" Type="http://schemas.openxmlformats.org/officeDocument/2006/relationships/slide" Target="slides/slide15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64" Type="http://schemas.openxmlformats.org/officeDocument/2006/relationships/slide" Target="slides/slide163.xml"/><Relationship Id="rId16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viewProps" Target="view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A0FEF-087D-4914-8690-187F9CFECDE1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26126-4AC9-4FB5-A635-07A05A1692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9945771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A0FEF-087D-4914-8690-187F9CFECDE1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26126-4AC9-4FB5-A635-07A05A1692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0882467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A0FEF-087D-4914-8690-187F9CFECDE1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26126-4AC9-4FB5-A635-07A05A1692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6666438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A0FEF-087D-4914-8690-187F9CFECDE1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26126-4AC9-4FB5-A635-07A05A1692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1599032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A0FEF-087D-4914-8690-187F9CFECDE1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26126-4AC9-4FB5-A635-07A05A1692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6742267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A0FEF-087D-4914-8690-187F9CFECDE1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26126-4AC9-4FB5-A635-07A05A1692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7730997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A0FEF-087D-4914-8690-187F9CFECDE1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26126-4AC9-4FB5-A635-07A05A1692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76398704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A0FEF-087D-4914-8690-187F9CFECDE1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26126-4AC9-4FB5-A635-07A05A1692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2838833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A0FEF-087D-4914-8690-187F9CFECDE1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26126-4AC9-4FB5-A635-07A05A1692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266743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A0FEF-087D-4914-8690-187F9CFECDE1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26126-4AC9-4FB5-A635-07A05A1692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540901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de-DE" smtClean="0"/>
              <a:t>Bild durch Klicken auf Symbol hinzufügen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Formatvorlagen des Textmasters bearbeiten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1A0FEF-087D-4914-8690-187F9CFECDE1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A26126-4AC9-4FB5-A635-07A05A1692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2380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Formatvorlagen des Textmasters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91A0FEF-087D-4914-8690-187F9CFECDE1}" type="datetimeFigureOut">
              <a:rPr lang="de-DE" smtClean="0"/>
              <a:t>24.05.2022</a:t>
            </a:fld>
            <a:endParaRPr lang="de-DE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A26126-4AC9-4FB5-A635-07A05A1692F4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084241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g"/><Relationship Id="rId1" Type="http://schemas.openxmlformats.org/officeDocument/2006/relationships/slideLayout" Target="../slideLayouts/slideLayout7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jpg"/><Relationship Id="rId1" Type="http://schemas.openxmlformats.org/officeDocument/2006/relationships/slideLayout" Target="../slideLayouts/slideLayout7.xml"/></Relationships>
</file>

<file path=ppt/slides/_rels/slide10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0.jpg"/><Relationship Id="rId1" Type="http://schemas.openxmlformats.org/officeDocument/2006/relationships/slideLayout" Target="../slideLayouts/slideLayout7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jpg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jpg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jpg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jpg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jpg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g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jpg"/><Relationship Id="rId1" Type="http://schemas.openxmlformats.org/officeDocument/2006/relationships/slideLayout" Target="../slideLayouts/slideLayout7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jpg"/><Relationship Id="rId1" Type="http://schemas.openxmlformats.org/officeDocument/2006/relationships/slideLayout" Target="../slideLayouts/slideLayout7.xml"/></Relationships>
</file>

<file path=ppt/slides/_rels/slide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jpg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4.jpg"/><Relationship Id="rId1" Type="http://schemas.openxmlformats.org/officeDocument/2006/relationships/slideLayout" Target="../slideLayouts/slideLayout7.xml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5.jpg"/><Relationship Id="rId1" Type="http://schemas.openxmlformats.org/officeDocument/2006/relationships/slideLayout" Target="../slideLayouts/slideLayout7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6.jpg"/><Relationship Id="rId1" Type="http://schemas.openxmlformats.org/officeDocument/2006/relationships/slideLayout" Target="../slideLayouts/slideLayout7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8.jpg"/><Relationship Id="rId1" Type="http://schemas.openxmlformats.org/officeDocument/2006/relationships/slideLayout" Target="../slideLayouts/slideLayout7.xml"/></Relationships>
</file>

<file path=ppt/slides/_rels/slide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jpg"/><Relationship Id="rId1" Type="http://schemas.openxmlformats.org/officeDocument/2006/relationships/slideLayout" Target="../slideLayouts/slideLayout7.xml"/></Relationships>
</file>

<file path=ppt/slides/_rels/slide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0.jpg"/><Relationship Id="rId1" Type="http://schemas.openxmlformats.org/officeDocument/2006/relationships/slideLayout" Target="../slideLayouts/slideLayout7.xml"/></Relationships>
</file>

<file path=ppt/slides/_rels/slide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1.jpg"/><Relationship Id="rId1" Type="http://schemas.openxmlformats.org/officeDocument/2006/relationships/slideLayout" Target="../slideLayouts/slideLayout7.xml"/></Relationships>
</file>

<file path=ppt/slides/_rels/slide1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g"/><Relationship Id="rId1" Type="http://schemas.openxmlformats.org/officeDocument/2006/relationships/slideLayout" Target="../slideLayouts/slideLayout7.xml"/></Relationships>
</file>

<file path=ppt/slides/_rels/slide1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jpg"/><Relationship Id="rId1" Type="http://schemas.openxmlformats.org/officeDocument/2006/relationships/slideLayout" Target="../slideLayouts/slideLayout7.xml"/></Relationships>
</file>

<file path=ppt/slides/_rels/slide1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4.jpg"/><Relationship Id="rId1" Type="http://schemas.openxmlformats.org/officeDocument/2006/relationships/slideLayout" Target="../slideLayouts/slideLayout7.xml"/></Relationships>
</file>

<file path=ppt/slides/_rels/slide1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5.jpg"/><Relationship Id="rId1" Type="http://schemas.openxmlformats.org/officeDocument/2006/relationships/slideLayout" Target="../slideLayouts/slideLayout7.xml"/></Relationships>
</file>

<file path=ppt/slides/_rels/slide1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6.jpg"/><Relationship Id="rId1" Type="http://schemas.openxmlformats.org/officeDocument/2006/relationships/slideLayout" Target="../slideLayouts/slideLayout7.xml"/></Relationships>
</file>

<file path=ppt/slides/_rels/slide1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7.xml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8.jpg"/><Relationship Id="rId1" Type="http://schemas.openxmlformats.org/officeDocument/2006/relationships/slideLayout" Target="../slideLayouts/slideLayout7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9.jpg"/><Relationship Id="rId1" Type="http://schemas.openxmlformats.org/officeDocument/2006/relationships/slideLayout" Target="../slideLayouts/slideLayout7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0.jpg"/><Relationship Id="rId1" Type="http://schemas.openxmlformats.org/officeDocument/2006/relationships/slideLayout" Target="../slideLayouts/slideLayout7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1.jpg"/><Relationship Id="rId1" Type="http://schemas.openxmlformats.org/officeDocument/2006/relationships/slideLayout" Target="../slideLayouts/slideLayout7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2.jpg"/><Relationship Id="rId1" Type="http://schemas.openxmlformats.org/officeDocument/2006/relationships/slideLayout" Target="../slideLayouts/slideLayout7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3.jpg"/><Relationship Id="rId1" Type="http://schemas.openxmlformats.org/officeDocument/2006/relationships/slideLayout" Target="../slideLayouts/slideLayout7.xml"/></Relationships>
</file>

<file path=ppt/slides/_rels/slide1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4.jpg"/><Relationship Id="rId1" Type="http://schemas.openxmlformats.org/officeDocument/2006/relationships/slideLayout" Target="../slideLayouts/slideLayout7.xml"/></Relationships>
</file>

<file path=ppt/slides/_rels/slide1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5.jpg"/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6.jpg"/><Relationship Id="rId1" Type="http://schemas.openxmlformats.org/officeDocument/2006/relationships/slideLayout" Target="../slideLayouts/slideLayout7.xml"/></Relationships>
</file>

<file path=ppt/slides/_rels/slide1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7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8.jpg"/><Relationship Id="rId1" Type="http://schemas.openxmlformats.org/officeDocument/2006/relationships/slideLayout" Target="../slideLayouts/slideLayout7.xml"/></Relationships>
</file>

<file path=ppt/slides/_rels/slide1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9.jpg"/><Relationship Id="rId1" Type="http://schemas.openxmlformats.org/officeDocument/2006/relationships/slideLayout" Target="../slideLayouts/slideLayout7.xml"/></Relationships>
</file>

<file path=ppt/slides/_rels/slide1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g"/><Relationship Id="rId1" Type="http://schemas.openxmlformats.org/officeDocument/2006/relationships/slideLayout" Target="../slideLayouts/slideLayout7.xml"/></Relationships>
</file>

<file path=ppt/slides/_rels/slide1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1.jpg"/><Relationship Id="rId1" Type="http://schemas.openxmlformats.org/officeDocument/2006/relationships/slideLayout" Target="../slideLayouts/slideLayout7.xml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2.jpg"/><Relationship Id="rId1" Type="http://schemas.openxmlformats.org/officeDocument/2006/relationships/slideLayout" Target="../slideLayouts/slideLayout7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3.jpg"/><Relationship Id="rId1" Type="http://schemas.openxmlformats.org/officeDocument/2006/relationships/slideLayout" Target="../slideLayouts/slideLayout7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4.jpg"/><Relationship Id="rId1" Type="http://schemas.openxmlformats.org/officeDocument/2006/relationships/slideLayout" Target="../slideLayouts/slideLayout7.xml"/></Relationships>
</file>

<file path=ppt/slides/_rels/slide1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5.jpg"/><Relationship Id="rId1" Type="http://schemas.openxmlformats.org/officeDocument/2006/relationships/slideLayout" Target="../slideLayouts/slideLayout7.xml"/></Relationships>
</file>

<file path=ppt/slides/_rels/slide1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6.jpg"/><Relationship Id="rId1" Type="http://schemas.openxmlformats.org/officeDocument/2006/relationships/slideLayout" Target="../slideLayouts/slideLayout7.xml"/></Relationships>
</file>

<file path=ppt/slides/_rels/slide1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7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1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8.jpg"/><Relationship Id="rId1" Type="http://schemas.openxmlformats.org/officeDocument/2006/relationships/slideLayout" Target="../slideLayouts/slideLayout7.xml"/></Relationships>
</file>

<file path=ppt/slides/_rels/slide1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9.jpg"/><Relationship Id="rId1" Type="http://schemas.openxmlformats.org/officeDocument/2006/relationships/slideLayout" Target="../slideLayouts/slideLayout7.xml"/></Relationships>
</file>

<file path=ppt/slides/_rels/slide1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jpg"/><Relationship Id="rId1" Type="http://schemas.openxmlformats.org/officeDocument/2006/relationships/slideLayout" Target="../slideLayouts/slideLayout7.xml"/></Relationships>
</file>

<file path=ppt/slides/_rels/slide1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1.jpg"/><Relationship Id="rId1" Type="http://schemas.openxmlformats.org/officeDocument/2006/relationships/slideLayout" Target="../slideLayouts/slideLayout7.xml"/></Relationships>
</file>

<file path=ppt/slides/_rels/slide1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2.jpg"/><Relationship Id="rId1" Type="http://schemas.openxmlformats.org/officeDocument/2006/relationships/slideLayout" Target="../slideLayouts/slideLayout7.xml"/></Relationships>
</file>

<file path=ppt/slides/_rels/slide1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3.jpg"/><Relationship Id="rId1" Type="http://schemas.openxmlformats.org/officeDocument/2006/relationships/slideLayout" Target="../slideLayouts/slideLayout7.xml"/></Relationships>
</file>

<file path=ppt/slides/_rels/slide1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4.jpg"/><Relationship Id="rId1" Type="http://schemas.openxmlformats.org/officeDocument/2006/relationships/slideLayout" Target="../slideLayouts/slideLayout7.xml"/></Relationships>
</file>

<file path=ppt/slides/_rels/slide1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5.jpg"/><Relationship Id="rId1" Type="http://schemas.openxmlformats.org/officeDocument/2006/relationships/slideLayout" Target="../slideLayouts/slideLayout7.xml"/></Relationships>
</file>

<file path=ppt/slides/_rels/slide1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6.jpg"/><Relationship Id="rId1" Type="http://schemas.openxmlformats.org/officeDocument/2006/relationships/slideLayout" Target="../slideLayouts/slideLayout7.xml"/></Relationships>
</file>

<file path=ppt/slides/_rels/slide1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7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g"/><Relationship Id="rId1" Type="http://schemas.openxmlformats.org/officeDocument/2006/relationships/slideLayout" Target="../slideLayouts/slideLayout7.xml"/></Relationships>
</file>

<file path=ppt/slides/_rels/slide1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9.jpg"/><Relationship Id="rId1" Type="http://schemas.openxmlformats.org/officeDocument/2006/relationships/slideLayout" Target="../slideLayouts/slideLayout7.xml"/></Relationships>
</file>

<file path=ppt/slides/_rels/slide1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g"/><Relationship Id="rId1" Type="http://schemas.openxmlformats.org/officeDocument/2006/relationships/slideLayout" Target="../slideLayouts/slideLayout7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1.jpg"/><Relationship Id="rId1" Type="http://schemas.openxmlformats.org/officeDocument/2006/relationships/slideLayout" Target="../slideLayouts/slideLayout7.xml"/></Relationships>
</file>

<file path=ppt/slides/_rels/slide1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2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g"/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g"/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jp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jpg"/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jpg"/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jp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g"/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jpg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jp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jpg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g"/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jp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jpg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jpg"/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jp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_rels/slide9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jp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7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g"/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jpg"/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jpg"/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jpg"/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7.xml"/></Relationships>
</file>

<file path=ppt/slides/_rels/slide9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jpg"/><Relationship Id="rId1" Type="http://schemas.openxmlformats.org/officeDocument/2006/relationships/slideLayout" Target="../slideLayouts/slideLayout7.xml"/></Relationships>
</file>

<file path=ppt/slides/_rels/slide9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9CBF97"/>
            </a:gs>
            <a:gs pos="74000">
              <a:schemeClr val="accent6">
                <a:lumMod val="45000"/>
                <a:lumOff val="55000"/>
              </a:schemeClr>
            </a:gs>
            <a:gs pos="83000">
              <a:schemeClr val="accent6">
                <a:lumMod val="45000"/>
                <a:lumOff val="55000"/>
              </a:schemeClr>
            </a:gs>
            <a:gs pos="100000">
              <a:schemeClr val="accent6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433" y="1"/>
            <a:ext cx="5166607" cy="7762350"/>
          </a:xfrm>
          <a:prstGeom prst="rect">
            <a:avLst/>
          </a:prstGeom>
        </p:spPr>
      </p:pic>
      <p:sp>
        <p:nvSpPr>
          <p:cNvPr id="4" name="Textfeld 3"/>
          <p:cNvSpPr txBox="1"/>
          <p:nvPr/>
        </p:nvSpPr>
        <p:spPr>
          <a:xfrm>
            <a:off x="6265070" y="849750"/>
            <a:ext cx="5622131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Autor*innen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kumimoji="0" lang="de-DE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Andreas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Bohner (HBLFA Raumberg-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Gumpenstein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Michael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Englisch (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BFW)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David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Kessler (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BFW)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Ernst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Leitgeb (BFW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Rainer Reiter (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BFW)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Sigrid 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Schwarz (ÖBG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Layout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Rainer Reiter (BFW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Druck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Print Alliance HAV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Produktions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GmbH, Bad Vöslau 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Inhaltliche </a:t>
            </a:r>
            <a:r>
              <a:rPr kumimoji="0" lang="de-DE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Fragen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endParaRPr kumimoji="0" lang="de-DE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Andreas 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Bohner, HBLFA Raumberg-</a:t>
            </a:r>
            <a:r>
              <a:rPr kumimoji="0" lang="de-DE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Gumpenstein</a:t>
            </a:r>
            <a:r>
              <a:rPr kumimoji="0" lang="de-DE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andreas.bohner@raumberg-gumpenstein.at</a:t>
            </a: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8952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Irdning-Donnersbachtal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kumimoji="0" lang="de-DE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Raumberg</a:t>
            </a:r>
            <a:r>
              <a:rPr kumimoji="0" lang="de-DE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38</a:t>
            </a: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de-DE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66950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71913"/>
      </p:ext>
    </p:extLst>
  </p:cSld>
  <p:clrMapOvr>
    <a:masterClrMapping/>
  </p:clrMapOvr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9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366593"/>
      </p:ext>
    </p:extLst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9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1650046"/>
      </p:ext>
    </p:extLst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0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198332"/>
      </p:ext>
    </p:extLst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0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2025466"/>
      </p:ext>
    </p:extLst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0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47030"/>
      </p:ext>
    </p:extLst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0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1100580"/>
      </p:ext>
    </p:extLst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0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779823"/>
      </p:ext>
    </p:extLst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0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7179048"/>
      </p:ext>
    </p:extLst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0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6001210"/>
      </p:ext>
    </p:extLst>
  </p:cSld>
  <p:clrMapOvr>
    <a:masterClrMapping/>
  </p:clrMapOvr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0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7431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794650"/>
      </p:ext>
    </p:extLst>
  </p:cSld>
  <p:clrMapOvr>
    <a:masterClrMapping/>
  </p:clrMapOvr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0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0034891"/>
      </p:ext>
    </p:extLst>
  </p:cSld>
  <p:clrMapOvr>
    <a:masterClrMapping/>
  </p:clrMapOvr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0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4005546"/>
      </p:ext>
    </p:extLst>
  </p:cSld>
  <p:clrMapOvr>
    <a:masterClrMapping/>
  </p:clrMapOvr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7746260"/>
      </p:ext>
    </p:extLst>
  </p:cSld>
  <p:clrMapOvr>
    <a:masterClrMapping/>
  </p:clrMapOvr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995218"/>
      </p:ext>
    </p:extLst>
  </p:cSld>
  <p:clrMapOvr>
    <a:masterClrMapping/>
  </p:clrMapOvr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797909"/>
      </p:ext>
    </p:extLst>
  </p:cSld>
  <p:clrMapOvr>
    <a:masterClrMapping/>
  </p:clrMapOvr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4520120"/>
      </p:ext>
    </p:extLst>
  </p:cSld>
  <p:clrMapOvr>
    <a:masterClrMapping/>
  </p:clrMapOvr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074457"/>
      </p:ext>
    </p:extLst>
  </p:cSld>
  <p:clrMapOvr>
    <a:masterClrMapping/>
  </p:clrMapOvr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5823416"/>
      </p:ext>
    </p:extLst>
  </p:cSld>
  <p:clrMapOvr>
    <a:masterClrMapping/>
  </p:clrMapOvr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1980271"/>
      </p:ext>
    </p:extLst>
  </p:cSld>
  <p:clrMapOvr>
    <a:masterClrMapping/>
  </p:clrMapOvr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24789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1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8209040"/>
      </p:ext>
    </p:extLst>
  </p:cSld>
  <p:clrMapOvr>
    <a:masterClrMapping/>
  </p:clrMapOvr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752341"/>
      </p:ext>
    </p:extLst>
  </p:cSld>
  <p:clrMapOvr>
    <a:masterClrMapping/>
  </p:clrMapOvr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8471199"/>
      </p:ext>
    </p:extLst>
  </p:cSld>
  <p:clrMapOvr>
    <a:masterClrMapping/>
  </p:clrMapOvr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148275"/>
      </p:ext>
    </p:extLst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3575824"/>
      </p:ext>
    </p:extLst>
  </p:cSld>
  <p:clrMapOvr>
    <a:masterClrMapping/>
  </p:clrMapOvr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7137259"/>
      </p:ext>
    </p:extLst>
  </p:cSld>
  <p:clrMapOvr>
    <a:masterClrMapping/>
  </p:clrMapOvr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5166057"/>
      </p:ext>
    </p:extLst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6733675"/>
      </p:ext>
    </p:extLst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478999"/>
      </p:ext>
    </p:extLst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4950123"/>
      </p:ext>
    </p:extLst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6992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1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7885826"/>
      </p:ext>
    </p:extLst>
  </p:cSld>
  <p:clrMapOvr>
    <a:masterClrMapping/>
  </p:clrMapOvr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345971"/>
      </p:ext>
    </p:extLst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9137080"/>
      </p:ext>
    </p:extLst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6880436"/>
      </p:ext>
    </p:extLst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6136908"/>
      </p:ext>
    </p:extLst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5864374"/>
      </p:ext>
    </p:extLst>
  </p:cSld>
  <p:clrMapOvr>
    <a:masterClrMapping/>
  </p:clrMapOvr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685990"/>
      </p:ext>
    </p:extLst>
  </p:cSld>
  <p:clrMapOvr>
    <a:masterClrMapping/>
  </p:clrMapOvr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81745"/>
      </p:ext>
    </p:extLst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530069"/>
      </p:ext>
    </p:extLst>
  </p:cSld>
  <p:clrMapOvr>
    <a:masterClrMapping/>
  </p:clrMapOvr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999284"/>
      </p:ext>
    </p:extLst>
  </p:cSld>
  <p:clrMapOvr>
    <a:masterClrMapping/>
  </p:clrMapOvr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3361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1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888353"/>
      </p:ext>
    </p:extLst>
  </p:cSld>
  <p:clrMapOvr>
    <a:masterClrMapping/>
  </p:clrMapOvr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0866243"/>
      </p:ext>
    </p:extLst>
  </p:cSld>
  <p:clrMapOvr>
    <a:masterClrMapping/>
  </p:clrMapOvr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6480507"/>
      </p:ext>
    </p:extLst>
  </p:cSld>
  <p:clrMapOvr>
    <a:masterClrMapping/>
  </p:clrMapOvr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8478204"/>
      </p:ext>
    </p:extLst>
  </p:cSld>
  <p:clrMapOvr>
    <a:masterClrMapping/>
  </p:clrMapOvr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6844030"/>
      </p:ext>
    </p:extLst>
  </p:cSld>
  <p:clrMapOvr>
    <a:masterClrMapping/>
  </p:clrMapOvr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66117"/>
      </p:ext>
    </p:extLst>
  </p:cSld>
  <p:clrMapOvr>
    <a:masterClrMapping/>
  </p:clrMapOvr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6946124"/>
      </p:ext>
    </p:extLst>
  </p:cSld>
  <p:clrMapOvr>
    <a:masterClrMapping/>
  </p:clrMapOvr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3299996"/>
      </p:ext>
    </p:extLst>
  </p:cSld>
  <p:clrMapOvr>
    <a:masterClrMapping/>
  </p:clrMapOvr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305382"/>
      </p:ext>
    </p:extLst>
  </p:cSld>
  <p:clrMapOvr>
    <a:masterClrMapping/>
  </p:clrMapOvr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9871435"/>
      </p:ext>
    </p:extLst>
  </p:cSld>
  <p:clrMapOvr>
    <a:masterClrMapping/>
  </p:clrMapOvr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03343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1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06065"/>
      </p:ext>
    </p:extLst>
  </p:cSld>
  <p:clrMapOvr>
    <a:masterClrMapping/>
  </p:clrMapOvr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490129"/>
      </p:ext>
    </p:extLst>
  </p:cSld>
  <p:clrMapOvr>
    <a:masterClrMapping/>
  </p:clrMapOvr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6086"/>
      </p:ext>
    </p:extLst>
  </p:cSld>
  <p:clrMapOvr>
    <a:masterClrMapping/>
  </p:clrMapOvr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0019969"/>
      </p:ext>
    </p:extLst>
  </p:cSld>
  <p:clrMapOvr>
    <a:masterClrMapping/>
  </p:clrMapOvr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302457"/>
      </p:ext>
    </p:extLst>
  </p:cSld>
  <p:clrMapOvr>
    <a:masterClrMapping/>
  </p:clrMapOvr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081055"/>
      </p:ext>
    </p:extLst>
  </p:cSld>
  <p:clrMapOvr>
    <a:masterClrMapping/>
  </p:clrMapOvr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7848117"/>
      </p:ext>
    </p:extLst>
  </p:cSld>
  <p:clrMapOvr>
    <a:masterClrMapping/>
  </p:clrMapOvr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9811495"/>
      </p:ext>
    </p:extLst>
  </p:cSld>
  <p:clrMapOvr>
    <a:masterClrMapping/>
  </p:clrMapOvr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461733"/>
      </p:ext>
    </p:extLst>
  </p:cSld>
  <p:clrMapOvr>
    <a:masterClrMapping/>
  </p:clrMapOvr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67167267"/>
      </p:ext>
    </p:extLst>
  </p:cSld>
  <p:clrMapOvr>
    <a:masterClrMapping/>
  </p:clrMapOvr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110379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1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2084033"/>
      </p:ext>
    </p:extLst>
  </p:cSld>
  <p:clrMapOvr>
    <a:masterClrMapping/>
  </p:clrMapOvr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093231"/>
      </p:ext>
    </p:extLst>
  </p:cSld>
  <p:clrMapOvr>
    <a:masterClrMapping/>
  </p:clrMapOvr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6094541"/>
      </p:ext>
    </p:extLst>
  </p:cSld>
  <p:clrMapOvr>
    <a:masterClrMapping/>
  </p:clrMapOvr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515704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460845"/>
      </p:ext>
    </p:extLst>
  </p:cSld>
  <p:clrMapOvr>
    <a:masterClrMapping/>
  </p:clrMapOvr>
</p:sld>
</file>

<file path=ppt/slides/slide1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1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99928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1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87617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1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16278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1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91874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feld 1"/>
          <p:cNvSpPr txBox="1"/>
          <p:nvPr/>
        </p:nvSpPr>
        <p:spPr>
          <a:xfrm>
            <a:off x="2964180" y="2551837"/>
            <a:ext cx="626364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lnSpc>
                <a:spcPct val="150000"/>
              </a:lnSpc>
            </a:pP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Das Layout und die Seitenangaben in dieser Präsentation beziehen sich auf das Ringbuch-Format des Bodenfächers. </a:t>
            </a:r>
          </a:p>
          <a:p>
            <a:pPr algn="ctr">
              <a:lnSpc>
                <a:spcPct val="150000"/>
              </a:lnSpc>
            </a:pP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Die Inhalte sind ident mit dem Fächer-Format; </a:t>
            </a:r>
          </a:p>
          <a:p>
            <a:pPr algn="ctr">
              <a:lnSpc>
                <a:spcPct val="150000"/>
              </a:lnSpc>
            </a:pPr>
            <a:r>
              <a:rPr lang="de-DE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die Seitenzahlen können sich zum Teil unterscheiden.</a:t>
            </a:r>
            <a:endParaRPr lang="de-DE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411040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1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534711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1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69057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2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993274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2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16870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2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362530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2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4914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2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29105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2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8252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2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99415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2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42342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8583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2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2096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2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78994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3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8968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3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8147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3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30601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3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3405319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3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3044969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3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90615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3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70509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3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070418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5709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3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5359436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3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6708880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4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1907176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4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28232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4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17280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4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90528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4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2919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4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84969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4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37481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4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207738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7329721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4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78057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4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390240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5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501064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5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823496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5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266103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5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9007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5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01234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5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32836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5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95786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5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041214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162691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5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7255546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5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238700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6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2761793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6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020794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6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08953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6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916622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6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5173335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6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3602075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6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077177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6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837082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214284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6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569817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6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793670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7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911496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7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4059639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7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804506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7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187224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7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8869344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7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0833605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7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8571900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7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044622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1321222"/>
      </p:ext>
    </p:extLst>
  </p:cSld>
  <p:clrMapOvr>
    <a:masterClrMapping/>
  </p:clrMapOvr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7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839994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7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8854894"/>
      </p:ext>
    </p:extLst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8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966519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8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999357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8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39816"/>
      </p:ext>
    </p:extLst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8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398267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8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949390"/>
      </p:ext>
    </p:extLst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8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7872085"/>
      </p:ext>
    </p:extLst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8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908302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8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851322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 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2994149"/>
      </p:ext>
    </p:extLst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88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571007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89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084878"/>
      </p:ext>
    </p:extLst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90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9566015"/>
      </p:ext>
    </p:extLst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91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05339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92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1084730"/>
      </p:ext>
    </p:extLst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93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4883343"/>
      </p:ext>
    </p:extLst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94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72476094"/>
      </p:ext>
    </p:extLst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95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207763"/>
      </p:ext>
    </p:extLst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96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6164238"/>
      </p:ext>
    </p:extLst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fik 1" descr="Ringbindung_Grünland_Seite_097"/>
          <p:cNvPicPr>
            <a:picLocks noGrp="1" noChangeAspect="1"/>
          </p:cNvPicPr>
          <p:nvPr isPhoto="1"/>
        </p:nvPicPr>
        <p:blipFill>
          <a:blip r:embed="rId2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175" y="0"/>
            <a:ext cx="45656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63977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0</TotalTime>
  <Words>98</Words>
  <Application>Microsoft Office PowerPoint</Application>
  <PresentationFormat>Breitbild</PresentationFormat>
  <Paragraphs>18</Paragraphs>
  <Slides>164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164</vt:i4>
      </vt:variant>
    </vt:vector>
  </HeadingPairs>
  <TitlesOfParts>
    <vt:vector size="169" baseType="lpstr">
      <vt:lpstr>Arial</vt:lpstr>
      <vt:lpstr>Calibri</vt:lpstr>
      <vt:lpstr>Calibri Light</vt:lpstr>
      <vt:lpstr>Tahoma</vt:lpstr>
      <vt:lpstr>Office Theme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Company>AGES GmbH- SSCO- ClientManagement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Miloczki Julia</dc:creator>
  <cp:lastModifiedBy>Miloczki Julia</cp:lastModifiedBy>
  <cp:revision>3</cp:revision>
  <dcterms:created xsi:type="dcterms:W3CDTF">2022-02-07T13:06:13Z</dcterms:created>
  <dcterms:modified xsi:type="dcterms:W3CDTF">2022-05-24T10:39:37Z</dcterms:modified>
</cp:coreProperties>
</file>