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8" r:id="rId2"/>
    <p:sldId id="3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6270-D90E-4998-8D73-8960DDFD9629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570F-F71C-49A3-9729-9683BE540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89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6270-D90E-4998-8D73-8960DDFD9629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570F-F71C-49A3-9729-9683BE540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32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6270-D90E-4998-8D73-8960DDFD9629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570F-F71C-49A3-9729-9683BE540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417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6270-D90E-4998-8D73-8960DDFD9629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570F-F71C-49A3-9729-9683BE540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48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6270-D90E-4998-8D73-8960DDFD9629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570F-F71C-49A3-9729-9683BE540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37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6270-D90E-4998-8D73-8960DDFD9629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570F-F71C-49A3-9729-9683BE540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073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6270-D90E-4998-8D73-8960DDFD9629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570F-F71C-49A3-9729-9683BE540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22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6270-D90E-4998-8D73-8960DDFD9629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570F-F71C-49A3-9729-9683BE540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72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6270-D90E-4998-8D73-8960DDFD9629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570F-F71C-49A3-9729-9683BE540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16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6270-D90E-4998-8D73-8960DDFD9629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570F-F71C-49A3-9729-9683BE540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181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26270-D90E-4998-8D73-8960DDFD9629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8570F-F71C-49A3-9729-9683BE540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89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26270-D90E-4998-8D73-8960DDFD9629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8570F-F71C-49A3-9729-9683BE5402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584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AA978"/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 _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6" y="-28161"/>
            <a:ext cx="5149246" cy="773626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876000" y="813600"/>
            <a:ext cx="5119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Autor*innen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Günther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Aust (BFW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Andreas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Baumgarten (AGES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 Englisch (BFW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Kessler (BFW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Ernst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Leitgeb (BFW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Rainer Reiter (BFW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Sigrid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Schwarz (ÖBG)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Rainer Reiter (BFW)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Druck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Print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Alliance HAV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GmbH, Bad Vöslau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Inhaltliche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Fragen: </a:t>
            </a: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Günther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Aust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BFW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Institut für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Waldökologie und Boden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guenther.aust@bfw.gv.at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1130 Wien,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Seckendorff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Gudent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-Weg 8</a:t>
            </a:r>
          </a:p>
        </p:txBody>
      </p:sp>
    </p:spTree>
    <p:extLst>
      <p:ext uri="{BB962C8B-B14F-4D97-AF65-F5344CB8AC3E}">
        <p14:creationId xmlns:p14="http://schemas.microsoft.com/office/powerpoint/2010/main" val="30250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963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89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196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037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910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022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279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113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452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042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35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896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799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8639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1149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043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017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668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2806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117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186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23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9179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9674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944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83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91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37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86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92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1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26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43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35224" y="1938528"/>
            <a:ext cx="626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 Layout und die Seitenangaben in dieser Präsentation beziehen sich auf das Ringbuch-Format des Bodenfächers. </a:t>
            </a:r>
          </a:p>
          <a:p>
            <a:pPr algn="ctr">
              <a:lnSpc>
                <a:spcPct val="150000"/>
              </a:lnSpc>
            </a:pP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Inhalte sind ident mit dem Fächer-Format; </a:t>
            </a:r>
          </a:p>
          <a:p>
            <a:pPr algn="ctr">
              <a:lnSpc>
                <a:spcPct val="150000"/>
              </a:lnSpc>
            </a:pP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Seitenzahlen können sich zum Teil unterscheiden.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565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3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74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42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72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85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54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42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75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72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53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 _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84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773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02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57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77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79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42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36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0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74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438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13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119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686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40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18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97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728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00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76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25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304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92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60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299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80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5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014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5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0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548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848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520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485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741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881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728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684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037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50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894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956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125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78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623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231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446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013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298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0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856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545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995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577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93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869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5385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637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233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1639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76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29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643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707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812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038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4961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227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273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047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536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Acker_Seite_0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36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105</Words>
  <Application>Microsoft Office PowerPoint</Application>
  <PresentationFormat>Breitbild</PresentationFormat>
  <Paragraphs>21</Paragraphs>
  <Slides>122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122</vt:i4>
      </vt:variant>
    </vt:vector>
  </HeadingPairs>
  <TitlesOfParts>
    <vt:vector size="127" baseType="lpstr">
      <vt:lpstr>Arial</vt:lpstr>
      <vt:lpstr>Calibri</vt:lpstr>
      <vt:lpstr>Calibri Light</vt:lpstr>
      <vt:lpstr>Tahoma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AGES GmbH- SSCO- ClientManagement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Miloczki Julia</dc:creator>
  <cp:lastModifiedBy>Miloczki Julia</cp:lastModifiedBy>
  <cp:revision>4</cp:revision>
  <dcterms:created xsi:type="dcterms:W3CDTF">2022-02-07T13:02:03Z</dcterms:created>
  <dcterms:modified xsi:type="dcterms:W3CDTF">2022-05-24T10:39:06Z</dcterms:modified>
</cp:coreProperties>
</file>